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3200400" cy="18288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paper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paper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ink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ink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seal front — replace the sample text; keep the fonts Fraunces / Geist / Geist Mono (in the kit's fonts folder).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seal back — no editing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us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082040"/>
            <a:ext cx="228600" cy="10160"/>
          </a:xfrm>
          <a:prstGeom prst="rect">
            <a:avLst/>
          </a:prstGeom>
          <a:solidFill>
            <a:srgbClr val="C83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658558"/>
            <a:ext cx="2260600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1A1712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930986"/>
            <a:ext cx="2260600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C8372D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20728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1A1712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31650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1A1712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42572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6E665A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53494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6E665A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-us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k-us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082040"/>
            <a:ext cx="228600" cy="10160"/>
          </a:xfrm>
          <a:prstGeom prst="rect">
            <a:avLst/>
          </a:prstGeom>
          <a:solidFill>
            <a:srgbClr val="E56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658558"/>
            <a:ext cx="2260600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F4EEE3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930986"/>
            <a:ext cx="2260600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E5604F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20728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4EEE3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31650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4EEE3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42572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B8AE9E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53494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B8AE9E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nk-us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al-us-fro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5900" y="1082040"/>
            <a:ext cx="228600" cy="101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Name"/>
          <p:cNvSpPr txBox="1"/>
          <p:nvPr/>
        </p:nvSpPr>
        <p:spPr>
          <a:xfrm>
            <a:off x="215900" y="658558"/>
            <a:ext cx="2260600" cy="27241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1650" b="0">
                <a:solidFill>
                  <a:srgbClr val="FFFFFF"/>
                </a:solidFill>
                <a:latin typeface="Fraunces 144pt SemiBold"/>
              </a:rPr>
              <a:t>Your Name</a:t>
            </a:r>
          </a:p>
        </p:txBody>
      </p:sp>
      <p:sp>
        <p:nvSpPr>
          <p:cNvPr id="5" name="Title"/>
          <p:cNvSpPr txBox="1"/>
          <p:nvPr/>
        </p:nvSpPr>
        <p:spPr>
          <a:xfrm>
            <a:off x="215900" y="930986"/>
            <a:ext cx="2260600" cy="9575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580" b="0" spc="110">
                <a:solidFill>
                  <a:srgbClr val="FFFFFF"/>
                </a:solidFill>
                <a:latin typeface="Geist Mono Medium"/>
              </a:rPr>
              <a:t>SENIOR CONSULTANT</a:t>
            </a:r>
          </a:p>
        </p:txBody>
      </p:sp>
      <p:sp>
        <p:nvSpPr>
          <p:cNvPr id="6" name="Email"/>
          <p:cNvSpPr txBox="1"/>
          <p:nvPr/>
        </p:nvSpPr>
        <p:spPr>
          <a:xfrm>
            <a:off x="215900" y="120728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FFFFF"/>
                </a:solidFill>
                <a:latin typeface="Geist"/>
              </a:rPr>
              <a:t>name@kaitu.org</a:t>
            </a:r>
          </a:p>
        </p:txBody>
      </p:sp>
      <p:sp>
        <p:nvSpPr>
          <p:cNvPr id="7" name="Phone"/>
          <p:cNvSpPr txBox="1"/>
          <p:nvPr/>
        </p:nvSpPr>
        <p:spPr>
          <a:xfrm>
            <a:off x="215900" y="131650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FFFFF"/>
                </a:solidFill>
                <a:latin typeface="Geist"/>
              </a:rPr>
              <a:t>+1 000 000 0000</a:t>
            </a:r>
          </a:p>
        </p:txBody>
      </p:sp>
      <p:sp>
        <p:nvSpPr>
          <p:cNvPr id="8" name="Website"/>
          <p:cNvSpPr txBox="1"/>
          <p:nvPr/>
        </p:nvSpPr>
        <p:spPr>
          <a:xfrm>
            <a:off x="215900" y="142572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7D7D0"/>
                </a:solidFill>
                <a:latin typeface="Geist"/>
              </a:rPr>
              <a:t>kaitu.org</a:t>
            </a:r>
          </a:p>
        </p:txBody>
      </p:sp>
      <p:sp>
        <p:nvSpPr>
          <p:cNvPr id="9" name="Address"/>
          <p:cNvSpPr txBox="1"/>
          <p:nvPr/>
        </p:nvSpPr>
        <p:spPr>
          <a:xfrm>
            <a:off x="215900" y="1534947"/>
            <a:ext cx="2260600" cy="108966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r>
              <a:rPr sz="660" b="0">
                <a:solidFill>
                  <a:srgbClr val="F7D7D0"/>
                </a:solidFill>
                <a:latin typeface="Geist"/>
              </a:rPr>
              <a:t>City, Country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al-us-b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400" cy="182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